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9" d="100"/>
          <a:sy n="49" d="100"/>
        </p:scale>
        <p:origin x="66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C857C-F080-46C1-B039-BBC4F121C94B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A84B-4119-435B-A32F-85F93D953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536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C857C-F080-46C1-B039-BBC4F121C94B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A84B-4119-435B-A32F-85F93D953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732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C857C-F080-46C1-B039-BBC4F121C94B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A84B-4119-435B-A32F-85F93D953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329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C857C-F080-46C1-B039-BBC4F121C94B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A84B-4119-435B-A32F-85F93D953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550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C857C-F080-46C1-B039-BBC4F121C94B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A84B-4119-435B-A32F-85F93D953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756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C857C-F080-46C1-B039-BBC4F121C94B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A84B-4119-435B-A32F-85F93D953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516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C857C-F080-46C1-B039-BBC4F121C94B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A84B-4119-435B-A32F-85F93D953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862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C857C-F080-46C1-B039-BBC4F121C94B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A84B-4119-435B-A32F-85F93D953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878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C857C-F080-46C1-B039-BBC4F121C94B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A84B-4119-435B-A32F-85F93D953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673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C857C-F080-46C1-B039-BBC4F121C94B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A84B-4119-435B-A32F-85F93D953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855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C857C-F080-46C1-B039-BBC4F121C94B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AA84B-4119-435B-A32F-85F93D953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191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C857C-F080-46C1-B039-BBC4F121C94B}" type="datetimeFigureOut">
              <a:rPr lang="en-US" smtClean="0"/>
              <a:t>3/12/2022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AA84B-4119-435B-A32F-85F93D953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529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OSjEBi4Uwg&amp;list=PLQeh9OeQXJE9M5AR0UXHqkraErUo-ml8C&amp;index=1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322997" y="532265"/>
            <a:ext cx="11546006" cy="233376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4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</a:t>
            </a:r>
            <a:br>
              <a:rPr lang="en-US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CHIẾN TRANH GIÀNH ĐỘC LẬP CỦA CÁC THUỘC ĐỊA ANH Ở BẮC MỸ</a:t>
            </a:r>
            <a:endParaRPr lang="en-US" sz="4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26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4053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triển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chủ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nghĩa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tư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Mỹ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bùng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nổ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chiến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tranh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210" y="1499616"/>
            <a:ext cx="11177516" cy="5215083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Nửa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đầu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TK XVIII, 13 bang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thuộc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địa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dọc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bờ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biển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Đại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Tây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Dương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dân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khoảng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1,3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triệu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TK XVIII,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nền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nghiệp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chủ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nghĩa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tư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đây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khá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triển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triển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kinh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tế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nông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nghiệp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thúc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đẩy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nghiệp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giao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tin,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thống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thị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ngôn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ngữ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Sự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kìm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hãm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phủ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mâu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thuẫn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ở 13 bang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thuộc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địa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gay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gắt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dẫn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việc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bùng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nổ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chiến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tranh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966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33113"/>
            <a:ext cx="12192000" cy="658457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ý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nghĩa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chiến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tranh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giành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độc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725" y="791570"/>
            <a:ext cx="10672550" cy="5691116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Theo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hòa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ước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Versailles (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9/1783),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công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nền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độc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13 bang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thuộc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địa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Bắc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Mỹ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1787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Hiến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pháp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cố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vị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trí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nước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Mỹ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Ý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nghĩa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+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phóng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Bắc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Mỹ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khỏi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quyền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quốc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tư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mở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đường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chủ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nghĩa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tư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phát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triển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Bắc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Mỹ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   +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Góp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thúc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đẩy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mạng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chống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kiến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châu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Âu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trào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đấu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tranh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giành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độc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Mỹ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Latin.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98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www.youtube.com/watch?v=POSjEBi4Uwg&amp;list=PLQeh9OeQXJE9M5AR0UXHqkraErUo-ml8C&amp;index=10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535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236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Bài 30 CHIẾN TRANH GIÀNH ĐỘC LẬP CỦA CÁC THUỘC ĐỊA ANH Ở BẮC MỸ</vt:lpstr>
      <vt:lpstr>1. Sự phát triển của chủ nghĩa tư bản ở Mỹ. Nguyên nhân bùng nổ chiến tranh.</vt:lpstr>
      <vt:lpstr>3. Kết quả và ý nghĩa của chiến tranh giành độc lập.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30 CHIẾN TRANH GIÀNH ĐỘC LẬP CỦA CÁC THUỘC ĐỊA ANH Ở BẮC MỸ</dc:title>
  <dc:creator>Nhung</dc:creator>
  <cp:lastModifiedBy>Administrator</cp:lastModifiedBy>
  <cp:revision>13</cp:revision>
  <dcterms:created xsi:type="dcterms:W3CDTF">2018-03-27T14:41:17Z</dcterms:created>
  <dcterms:modified xsi:type="dcterms:W3CDTF">2022-03-12T02:19:42Z</dcterms:modified>
</cp:coreProperties>
</file>